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63" r:id="rId4"/>
    <p:sldId id="258" r:id="rId5"/>
    <p:sldId id="264" r:id="rId6"/>
    <p:sldId id="265" r:id="rId7"/>
    <p:sldId id="272" r:id="rId8"/>
    <p:sldId id="271" r:id="rId9"/>
    <p:sldId id="260" r:id="rId10"/>
    <p:sldId id="261" r:id="rId11"/>
    <p:sldId id="26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EB Garamond" panose="00000500000000000000" pitchFamily="2" charset="0"/>
      <p:regular r:id="rId22"/>
      <p:bold r:id="rId23"/>
      <p:italic r:id="rId24"/>
      <p:boldItalic r:id="rId25"/>
    </p:embeddedFont>
    <p:embeddedFont>
      <p:font typeface="EB Garamond Medium" panose="00000600000000000000" pitchFamily="2" charset="0"/>
      <p:regular r:id="rId26"/>
      <p:bold r:id="rId27"/>
      <p:italic r:id="rId28"/>
      <p:boldItalic r:id="rId29"/>
    </p:embeddedFont>
    <p:embeddedFont>
      <p:font typeface="EB Garamond SemiBold" panose="00000700000000000000" pitchFamily="2" charset="0"/>
      <p:regular r:id="rId30"/>
      <p:bold r:id="rId31"/>
      <p:italic r:id="rId32"/>
      <p:boldItalic r:id="rId33"/>
    </p:embeddedFont>
    <p:embeddedFont>
      <p:font typeface="Public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04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647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hanush2006/NAAN-MUDHALVAN/tree/main/Group_A53_4/Task-2"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Frontend </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59228" y="2146261"/>
            <a:ext cx="4225330" cy="4616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hlinkClick r:id="rId3"/>
              </a:rPr>
              <a:t>https</a:t>
            </a:r>
            <a:r>
              <a:rPr lang="en-IN" sz="1200" b="0" i="0" dirty="0">
                <a:solidFill>
                  <a:srgbClr val="BD8738"/>
                </a:solidFill>
                <a:latin typeface="EB Garamond SemiBold"/>
                <a:ea typeface="EB Garamond SemiBold"/>
                <a:cs typeface="EB Garamond SemiBold"/>
                <a:sym typeface="EB Garamond SemiBold"/>
              </a:rPr>
              <a:t>://github.com/dhanush2006/NAAN-MUDHALVAN/tree/main/Group_A53_4/Task-2</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FRONTEND:</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AADE123A-AF6F-9C5E-BF9D-7930D54FD02A}"/>
              </a:ext>
            </a:extLst>
          </p:cNvPr>
          <p:cNvGraphicFramePr/>
          <p:nvPr>
            <p:extLst>
              <p:ext uri="{D42A27DB-BD31-4B8C-83A1-F6EECF244321}">
                <p14:modId xmlns:p14="http://schemas.microsoft.com/office/powerpoint/2010/main"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val="20000"/>
                    </a:ext>
                  </a:extLst>
                </a:gridCol>
                <a:gridCol w="2104054">
                  <a:extLst>
                    <a:ext uri="{9D8B030D-6E8A-4147-A177-3AD203B41FA5}">
                      <a16:colId xmlns:a16="http://schemas.microsoft.com/office/drawing/2014/main" val="20001"/>
                    </a:ext>
                  </a:extLst>
                </a:gridCol>
                <a:gridCol w="1344882">
                  <a:extLst>
                    <a:ext uri="{9D8B030D-6E8A-4147-A177-3AD203B41FA5}">
                      <a16:colId xmlns:a16="http://schemas.microsoft.com/office/drawing/2014/main"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15347" y="386043"/>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57884" y="58001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index.html </a:t>
            </a: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DOCTYPE</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html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html</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lang</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err="1">
                <a:solidFill>
                  <a:srgbClr val="CE9178"/>
                </a:solidFill>
                <a:effectLst/>
                <a:latin typeface="Consolas" panose="020B0609020204030204" pitchFamily="49" charset="0"/>
              </a:rPr>
              <a:t>en</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charset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"UTF-8"</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meta</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name</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"viewport"</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content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"width=device-width, initial-scale=1.0"</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title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link</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rel</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"stylesheet"</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"style.css"</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body</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 Blog</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h1</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Home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Exhibitions</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About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Contact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&gt;&lt;/</a:t>
            </a:r>
            <a:r>
              <a:rPr lang="en-IN" sz="800" b="0" dirty="0">
                <a:solidFill>
                  <a:srgbClr val="569CD6"/>
                </a:solidFill>
                <a:effectLst/>
                <a:latin typeface="Consolas" panose="020B0609020204030204" pitchFamily="49" charset="0"/>
              </a:rPr>
              <a:t>li</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ul</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nav</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header</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br>
              <a:rPr lang="en-IN" sz="800" b="0" dirty="0">
                <a:solidFill>
                  <a:srgbClr val="D4D4D4"/>
                </a:solidFill>
                <a:effectLst/>
                <a:latin typeface="Consolas" panose="020B0609020204030204" pitchFamily="49" charset="0"/>
              </a:rPr>
            </a:br>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main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Featured Artist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h2</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err="1">
                <a:solidFill>
                  <a:srgbClr val="569CD6"/>
                </a:solidFill>
                <a:effectLst/>
                <a:latin typeface="Consolas" panose="020B0609020204030204" pitchFamily="49" charset="0"/>
              </a:rPr>
              <a:t>img</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src</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"images/artist.jpg"</a:t>
            </a:r>
            <a:r>
              <a:rPr lang="en-IN" sz="800" b="0" dirty="0">
                <a:solidFill>
                  <a:srgbClr val="D4D4D4"/>
                </a:solidFill>
                <a:effectLst/>
                <a:latin typeface="Consolas" panose="020B0609020204030204" pitchFamily="49" charset="0"/>
              </a:rPr>
              <a:t> </a:t>
            </a:r>
            <a:r>
              <a:rPr lang="en-IN" sz="800" b="0" dirty="0">
                <a:solidFill>
                  <a:srgbClr val="9CDCFE"/>
                </a:solidFill>
                <a:effectLst/>
                <a:latin typeface="Consolas" panose="020B0609020204030204" pitchFamily="49" charset="0"/>
              </a:rPr>
              <a:t>alt</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Artist Name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h3</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Lorem ipsum </a:t>
            </a:r>
            <a:r>
              <a:rPr lang="en-IN" sz="800" b="0" dirty="0" err="1">
                <a:solidFill>
                  <a:srgbClr val="D4D4D4"/>
                </a:solidFill>
                <a:effectLst/>
                <a:latin typeface="Consolas" panose="020B0609020204030204" pitchFamily="49" charset="0"/>
              </a:rPr>
              <a:t>dolor</a:t>
            </a:r>
            <a:r>
              <a:rPr lang="en-IN" sz="800" b="0" dirty="0">
                <a:solidFill>
                  <a:srgbClr val="D4D4D4"/>
                </a:solidFill>
                <a:effectLst/>
                <a:latin typeface="Consolas" panose="020B0609020204030204" pitchFamily="49" charset="0"/>
              </a:rPr>
              <a:t>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consectetur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adipiscing</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elit</a:t>
            </a:r>
            <a:r>
              <a:rPr lang="en-IN" sz="800" b="0" dirty="0">
                <a:solidFill>
                  <a:srgbClr val="D4D4D4"/>
                </a:solidFill>
                <a:effectLst/>
                <a:latin typeface="Consolas" panose="020B0609020204030204" pitchFamily="49" charset="0"/>
              </a:rPr>
              <a:t>. Duis sit </a:t>
            </a:r>
            <a:r>
              <a:rPr lang="en-IN" sz="800" b="0" dirty="0" err="1">
                <a:solidFill>
                  <a:srgbClr val="D4D4D4"/>
                </a:solidFill>
                <a:effectLst/>
                <a:latin typeface="Consolas" panose="020B0609020204030204" pitchFamily="49" charset="0"/>
              </a:rPr>
              <a:t>amet</a:t>
            </a:r>
            <a:r>
              <a:rPr lang="en-IN" sz="800" b="0" dirty="0">
                <a:solidFill>
                  <a:srgbClr val="D4D4D4"/>
                </a:solidFill>
                <a:effectLst/>
                <a:latin typeface="Consolas" panose="020B0609020204030204" pitchFamily="49" charset="0"/>
              </a:rPr>
              <a:t> ex </a:t>
            </a:r>
            <a:r>
              <a:rPr lang="en-IN" sz="800" b="0" dirty="0" err="1">
                <a:solidFill>
                  <a:srgbClr val="D4D4D4"/>
                </a:solidFill>
                <a:effectLst/>
                <a:latin typeface="Consolas" panose="020B0609020204030204" pitchFamily="49" charset="0"/>
              </a:rPr>
              <a:t>euismod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dignissim</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orci</a:t>
            </a:r>
            <a:r>
              <a:rPr lang="en-IN" sz="800" b="0" dirty="0">
                <a:solidFill>
                  <a:srgbClr val="D4D4D4"/>
                </a:solidFill>
                <a:effectLst/>
                <a:latin typeface="Consolas" panose="020B0609020204030204" pitchFamily="49" charset="0"/>
              </a:rPr>
              <a:t> in, </a:t>
            </a:r>
            <a:r>
              <a:rPr lang="en-IN" sz="800" b="0" dirty="0" err="1">
                <a:solidFill>
                  <a:srgbClr val="D4D4D4"/>
                </a:solidFill>
                <a:effectLst/>
                <a:latin typeface="Consolas" panose="020B0609020204030204" pitchFamily="49" charset="0"/>
              </a:rPr>
              <a:t>aliquet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nibh</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Fusce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ullamcorper</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sapien</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sagittis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eleifend</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quam</a:t>
            </a:r>
            <a:r>
              <a:rPr lang="en-IN" sz="800" b="0" dirty="0">
                <a:solidFill>
                  <a:srgbClr val="D4D4D4"/>
                </a:solidFill>
                <a:effectLst/>
                <a:latin typeface="Consolas" panose="020B0609020204030204" pitchFamily="49" charset="0"/>
              </a:rPr>
              <a:t> eros </a:t>
            </a:r>
            <a:r>
              <a:rPr lang="en-IN" sz="800" b="0" dirty="0" err="1">
                <a:solidFill>
                  <a:srgbClr val="D4D4D4"/>
                </a:solidFill>
                <a:effectLst/>
                <a:latin typeface="Consolas" panose="020B0609020204030204" pitchFamily="49" charset="0"/>
              </a:rPr>
              <a:t>vehicula</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posuere</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tellus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risus</a:t>
            </a:r>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ut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err="1">
                <a:solidFill>
                  <a:srgbClr val="D4D4D4"/>
                </a:solidFill>
                <a:effectLst/>
                <a:latin typeface="Consolas" panose="020B0609020204030204" pitchFamily="49" charset="0"/>
              </a:rPr>
              <a:t>felis</a:t>
            </a:r>
            <a:r>
              <a:rPr lang="en-IN" sz="800" b="0" dirty="0">
                <a:solidFill>
                  <a:srgbClr val="D4D4D4"/>
                </a:solidFill>
                <a:effectLst/>
                <a:latin typeface="Consolas" panose="020B0609020204030204" pitchFamily="49" charset="0"/>
              </a:rPr>
              <a:t>.</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p</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D4D4D4"/>
                </a:solidFill>
                <a:effectLst/>
                <a:latin typeface="Consolas" panose="020B0609020204030204" pitchFamily="49" charset="0"/>
              </a:rPr>
              <a:t> </a:t>
            </a:r>
            <a:r>
              <a:rPr lang="en-IN" sz="800" b="0" dirty="0" err="1">
                <a:solidFill>
                  <a:srgbClr val="9CDCFE"/>
                </a:solidFill>
                <a:effectLst/>
                <a:latin typeface="Consolas" panose="020B0609020204030204" pitchFamily="49" charset="0"/>
              </a:rPr>
              <a:t>href</a:t>
            </a:r>
            <a:r>
              <a:rPr lang="en-IN" sz="800" b="0" dirty="0">
                <a:solidFill>
                  <a:srgbClr val="D4D4D4"/>
                </a:solidFill>
                <a:effectLst/>
                <a:latin typeface="Consolas" panose="020B0609020204030204" pitchFamily="49" charset="0"/>
              </a:rPr>
              <a:t>=</a:t>
            </a:r>
            <a:r>
              <a:rPr lang="en-IN" sz="800" b="0" dirty="0">
                <a:solidFill>
                  <a:srgbClr val="CE9178"/>
                </a:solidFill>
                <a:effectLst/>
                <a:latin typeface="Consolas" panose="020B0609020204030204" pitchFamily="49" charset="0"/>
              </a:rPr>
              <a:t>"#"</a:t>
            </a:r>
            <a:r>
              <a:rPr lang="en-IN" sz="800" b="0" dirty="0">
                <a:solidFill>
                  <a:srgbClr val="808080"/>
                </a:solidFill>
                <a:effectLst/>
                <a:latin typeface="Consolas" panose="020B0609020204030204" pitchFamily="49" charset="0"/>
              </a:rPr>
              <a:t>&gt;</a:t>
            </a:r>
            <a:r>
              <a:rPr lang="en-IN" sz="800" b="0" dirty="0">
                <a:solidFill>
                  <a:srgbClr val="D4D4D4"/>
                </a:solidFill>
                <a:effectLst/>
                <a:latin typeface="Consolas" panose="020B0609020204030204" pitchFamily="49" charset="0"/>
              </a:rPr>
              <a:t>Read More</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article</a:t>
            </a:r>
            <a:r>
              <a:rPr lang="en-IN" sz="800" b="0" dirty="0">
                <a:solidFill>
                  <a:srgbClr val="808080"/>
                </a:solidFill>
                <a:effectLst/>
                <a:latin typeface="Consolas" panose="020B0609020204030204" pitchFamily="49" charset="0"/>
              </a:rPr>
              <a:t>&gt;</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r>
              <a:rPr lang="en-IN" sz="800" b="0" dirty="0">
                <a:solidFill>
                  <a:srgbClr val="808080"/>
                </a:solidFill>
                <a:effectLst/>
                <a:latin typeface="Consolas" panose="020B0609020204030204" pitchFamily="49" charset="0"/>
              </a:rPr>
              <a:t>&lt;/</a:t>
            </a:r>
            <a:r>
              <a:rPr lang="en-IN" sz="800" b="0" dirty="0">
                <a:solidFill>
                  <a:srgbClr val="569CD6"/>
                </a:solidFill>
                <a:effectLst/>
                <a:latin typeface="Consolas" panose="020B0609020204030204" pitchFamily="49" charset="0"/>
              </a:rPr>
              <a:t>section</a:t>
            </a:r>
            <a:r>
              <a:rPr lang="en-IN" sz="800" b="0" dirty="0">
                <a:solidFill>
                  <a:srgbClr val="808080"/>
                </a:solidFill>
                <a:effectLst/>
                <a:latin typeface="Consolas" panose="020B0609020204030204" pitchFamily="49" charset="0"/>
              </a:rPr>
              <a:t>&gt;</a:t>
            </a:r>
          </a:p>
          <a:p>
            <a:r>
              <a:rPr lang="en-IN" sz="800" dirty="0">
                <a:solidFill>
                  <a:srgbClr val="808080"/>
                </a:solidFill>
                <a:latin typeface="Consolas" panose="020B0609020204030204" pitchFamily="49" charset="0"/>
              </a:rPr>
              <a:t>To continue on left side</a:t>
            </a:r>
            <a:endParaRPr lang="en-IN" sz="800" b="0" dirty="0">
              <a:solidFill>
                <a:srgbClr val="D4D4D4"/>
              </a:solidFill>
              <a:effectLst/>
              <a:latin typeface="Consolas" panose="020B0609020204030204" pitchFamily="49" charset="0"/>
            </a:endParaRPr>
          </a:p>
          <a:p>
            <a:r>
              <a:rPr lang="en-IN" sz="800" b="0" dirty="0">
                <a:solidFill>
                  <a:srgbClr val="D4D4D4"/>
                </a:solidFill>
                <a:effectLst/>
                <a:latin typeface="Consolas" panose="020B0609020204030204" pitchFamily="49" charset="0"/>
              </a:rPr>
              <a:t>  </a:t>
            </a: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48679" y="216793"/>
            <a:ext cx="3672114" cy="4639732"/>
          </a:xfrm>
          <a:prstGeom prst="rect">
            <a:avLst/>
          </a:prstGeom>
          <a:noFill/>
        </p:spPr>
        <p:txBody>
          <a:bodyPr wrap="square" rtlCol="0">
            <a:spAutoFit/>
          </a:bodyPr>
          <a:lstStyle/>
          <a:p>
            <a:r>
              <a:rPr lang="en-IN" sz="1200" b="0" dirty="0">
                <a:solidFill>
                  <a:srgbClr val="D4D4D4"/>
                </a:solidFill>
                <a:effectLst/>
                <a:latin typeface="Consolas" panose="020B0609020204030204" pitchFamily="49" charset="0"/>
              </a:rPr>
              <a:t>  </a:t>
            </a:r>
            <a:r>
              <a:rPr lang="en-IN" sz="1000" b="0" dirty="0">
                <a:solidFill>
                  <a:srgbClr val="D4D4D4"/>
                </a:solidFill>
                <a:effectLst/>
                <a:latin typeface="Consolas" panose="020B0609020204030204" pitchFamily="49" charset="0"/>
              </a:rPr>
              <a:t>     </a:t>
            </a:r>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Latest Exhibitions</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h2</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err="1">
                <a:solidFill>
                  <a:srgbClr val="569CD6"/>
                </a:solidFill>
                <a:effectLst/>
                <a:latin typeface="Consolas" panose="020B0609020204030204" pitchFamily="49" charset="0"/>
              </a:rPr>
              <a:t>img</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src</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"images/exhibition.jpg"</a:t>
            </a:r>
            <a:r>
              <a:rPr lang="en-IN" sz="700" b="0" dirty="0">
                <a:solidFill>
                  <a:srgbClr val="D4D4D4"/>
                </a:solidFill>
                <a:effectLst/>
                <a:latin typeface="Consolas" panose="020B0609020204030204" pitchFamily="49" charset="0"/>
              </a:rPr>
              <a:t> </a:t>
            </a:r>
            <a:r>
              <a:rPr lang="en-IN" sz="700" b="0" dirty="0">
                <a:solidFill>
                  <a:srgbClr val="9CDCFE"/>
                </a:solidFill>
                <a:effectLst/>
                <a:latin typeface="Consolas" panose="020B0609020204030204" pitchFamily="49" charset="0"/>
              </a:rPr>
              <a:t>alt</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Exhibition Name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h3</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Lorem ipsum </a:t>
            </a:r>
            <a:r>
              <a:rPr lang="en-IN" sz="700" b="0" dirty="0" err="1">
                <a:solidFill>
                  <a:srgbClr val="D4D4D4"/>
                </a:solidFill>
                <a:effectLst/>
                <a:latin typeface="Consolas" panose="020B0609020204030204" pitchFamily="49" charset="0"/>
              </a:rPr>
              <a:t>dolor</a:t>
            </a:r>
            <a:r>
              <a:rPr lang="en-IN" sz="700" b="0" dirty="0">
                <a:solidFill>
                  <a:srgbClr val="D4D4D4"/>
                </a:solidFill>
                <a:effectLst/>
                <a:latin typeface="Consolas" panose="020B0609020204030204" pitchFamily="49" charset="0"/>
              </a:rPr>
              <a:t>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consectetur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adipiscing</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elit</a:t>
            </a:r>
            <a:r>
              <a:rPr lang="en-IN" sz="700" b="0" dirty="0">
                <a:solidFill>
                  <a:srgbClr val="D4D4D4"/>
                </a:solidFill>
                <a:effectLst/>
                <a:latin typeface="Consolas" panose="020B0609020204030204" pitchFamily="49" charset="0"/>
              </a:rPr>
              <a:t>. Duis sit </a:t>
            </a:r>
            <a:r>
              <a:rPr lang="en-IN" sz="700" b="0" dirty="0" err="1">
                <a:solidFill>
                  <a:srgbClr val="D4D4D4"/>
                </a:solidFill>
                <a:effectLst/>
                <a:latin typeface="Consolas" panose="020B0609020204030204" pitchFamily="49" charset="0"/>
              </a:rPr>
              <a:t>amet</a:t>
            </a:r>
            <a:r>
              <a:rPr lang="en-IN" sz="700" b="0" dirty="0">
                <a:solidFill>
                  <a:srgbClr val="D4D4D4"/>
                </a:solidFill>
                <a:effectLst/>
                <a:latin typeface="Consolas" panose="020B0609020204030204" pitchFamily="49" charset="0"/>
              </a:rPr>
              <a:t> ex </a:t>
            </a:r>
            <a:r>
              <a:rPr lang="en-IN" sz="700" b="0" dirty="0" err="1">
                <a:solidFill>
                  <a:srgbClr val="D4D4D4"/>
                </a:solidFill>
                <a:effectLst/>
                <a:latin typeface="Consolas" panose="020B0609020204030204" pitchFamily="49" charset="0"/>
              </a:rPr>
              <a:t>euismod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dignissim</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orci</a:t>
            </a:r>
            <a:r>
              <a:rPr lang="en-IN" sz="700" b="0" dirty="0">
                <a:solidFill>
                  <a:srgbClr val="D4D4D4"/>
                </a:solidFill>
                <a:effectLst/>
                <a:latin typeface="Consolas" panose="020B0609020204030204" pitchFamily="49" charset="0"/>
              </a:rPr>
              <a:t> in, </a:t>
            </a:r>
            <a:r>
              <a:rPr lang="en-IN" sz="700" b="0" dirty="0" err="1">
                <a:solidFill>
                  <a:srgbClr val="D4D4D4"/>
                </a:solidFill>
                <a:effectLst/>
                <a:latin typeface="Consolas" panose="020B0609020204030204" pitchFamily="49" charset="0"/>
              </a:rPr>
              <a:t>aliquet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nibh</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Fusce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ullamcorper</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sapien</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sagittis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eleifend</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quam</a:t>
            </a:r>
            <a:r>
              <a:rPr lang="en-IN" sz="700" b="0" dirty="0">
                <a:solidFill>
                  <a:srgbClr val="D4D4D4"/>
                </a:solidFill>
                <a:effectLst/>
                <a:latin typeface="Consolas" panose="020B0609020204030204" pitchFamily="49" charset="0"/>
              </a:rPr>
              <a:t> eros </a:t>
            </a:r>
            <a:r>
              <a:rPr lang="en-IN" sz="700" b="0" dirty="0" err="1">
                <a:solidFill>
                  <a:srgbClr val="D4D4D4"/>
                </a:solidFill>
                <a:effectLst/>
                <a:latin typeface="Consolas" panose="020B0609020204030204" pitchFamily="49" charset="0"/>
              </a:rPr>
              <a:t>vehicula</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posuere</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tellus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risus</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ut</a:t>
            </a:r>
            <a:r>
              <a:rPr lang="en-IN" sz="700" b="0" dirty="0">
                <a:solidFill>
                  <a:srgbClr val="D4D4D4"/>
                </a:solidFill>
                <a:effectLst/>
                <a:latin typeface="Consolas" panose="020B0609020204030204" pitchFamily="49" charset="0"/>
              </a:rPr>
              <a:t> </a:t>
            </a:r>
            <a:r>
              <a:rPr lang="en-IN" sz="700" b="0" dirty="0" err="1">
                <a:solidFill>
                  <a:srgbClr val="D4D4D4"/>
                </a:solidFill>
                <a:effectLst/>
                <a:latin typeface="Consolas" panose="020B0609020204030204" pitchFamily="49" charset="0"/>
              </a:rPr>
              <a:t>felis</a:t>
            </a:r>
            <a:r>
              <a:rPr lang="en-IN" sz="700" b="0" dirty="0">
                <a:solidFill>
                  <a:srgbClr val="D4D4D4"/>
                </a:solidFill>
                <a:effectLst/>
                <a:latin typeface="Consolas" panose="020B0609020204030204" pitchFamily="49" charset="0"/>
              </a:rPr>
              <a:t>.</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D4D4D4"/>
                </a:solidFill>
                <a:effectLst/>
                <a:latin typeface="Consolas" panose="020B0609020204030204" pitchFamily="49" charset="0"/>
              </a:rPr>
              <a:t> </a:t>
            </a:r>
            <a:r>
              <a:rPr lang="en-IN" sz="700" b="0" dirty="0" err="1">
                <a:solidFill>
                  <a:srgbClr val="9CDCFE"/>
                </a:solidFill>
                <a:effectLst/>
                <a:latin typeface="Consolas" panose="020B0609020204030204" pitchFamily="49" charset="0"/>
              </a:rPr>
              <a:t>href</a:t>
            </a:r>
            <a:r>
              <a:rPr lang="en-IN" sz="700" b="0" dirty="0">
                <a:solidFill>
                  <a:srgbClr val="D4D4D4"/>
                </a:solidFill>
                <a:effectLst/>
                <a:latin typeface="Consolas" panose="020B0609020204030204" pitchFamily="49" charset="0"/>
              </a:rPr>
              <a:t>=</a:t>
            </a:r>
            <a:r>
              <a:rPr lang="en-IN" sz="700" b="0" dirty="0">
                <a:solidFill>
                  <a:srgbClr val="CE9178"/>
                </a:solidFill>
                <a:effectLst/>
                <a:latin typeface="Consolas" panose="020B0609020204030204" pitchFamily="49" charset="0"/>
              </a:rPr>
              <a:t>"#"</a:t>
            </a:r>
            <a:r>
              <a:rPr lang="en-IN" sz="700" b="0" dirty="0">
                <a:solidFill>
                  <a:srgbClr val="808080"/>
                </a:solidFill>
                <a:effectLst/>
                <a:latin typeface="Consolas" panose="020B0609020204030204" pitchFamily="49" charset="0"/>
              </a:rPr>
              <a:t>&gt;</a:t>
            </a:r>
            <a:r>
              <a:rPr lang="en-IN" sz="700" b="0" dirty="0">
                <a:solidFill>
                  <a:srgbClr val="D4D4D4"/>
                </a:solidFill>
                <a:effectLst/>
                <a:latin typeface="Consolas" panose="020B0609020204030204" pitchFamily="49" charset="0"/>
              </a:rPr>
              <a:t>Read More</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article</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section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main</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r>
              <a:rPr lang="en-IN" sz="700" b="0" dirty="0">
                <a:solidFill>
                  <a:srgbClr val="569CD6"/>
                </a:solidFill>
                <a:effectLst/>
                <a:latin typeface="Consolas" panose="020B0609020204030204" pitchFamily="49" charset="0"/>
              </a:rPr>
              <a:t>&amp;copy;</a:t>
            </a:r>
            <a:r>
              <a:rPr lang="en-IN" sz="700" b="0" dirty="0">
                <a:solidFill>
                  <a:srgbClr val="D4D4D4"/>
                </a:solidFill>
                <a:effectLst/>
                <a:latin typeface="Consolas" panose="020B0609020204030204" pitchFamily="49" charset="0"/>
              </a:rPr>
              <a:t> 2023 Art Blog. All rights reserved.</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p</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footer</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body</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r>
              <a:rPr lang="en-IN" sz="700" b="0" dirty="0">
                <a:solidFill>
                  <a:srgbClr val="808080"/>
                </a:solidFill>
                <a:effectLst/>
                <a:latin typeface="Consolas" panose="020B0609020204030204" pitchFamily="49" charset="0"/>
              </a:rPr>
              <a:t>&lt;/</a:t>
            </a:r>
            <a:r>
              <a:rPr lang="en-IN" sz="700" b="0" dirty="0">
                <a:solidFill>
                  <a:srgbClr val="569CD6"/>
                </a:solidFill>
                <a:effectLst/>
                <a:latin typeface="Consolas" panose="020B0609020204030204" pitchFamily="49" charset="0"/>
              </a:rPr>
              <a:t>html</a:t>
            </a:r>
            <a:r>
              <a:rPr lang="en-IN" sz="700" b="0" dirty="0">
                <a:solidFill>
                  <a:srgbClr val="808080"/>
                </a:solidFill>
                <a:effectLst/>
                <a:latin typeface="Consolas" panose="020B0609020204030204" pitchFamily="49" charset="0"/>
              </a:rPr>
              <a:t>&gt;</a:t>
            </a:r>
            <a:endParaRPr lang="en-IN" sz="700" b="0" dirty="0">
              <a:solidFill>
                <a:srgbClr val="D4D4D4"/>
              </a:solidFill>
              <a:effectLst/>
              <a:latin typeface="Consolas" panose="020B0609020204030204" pitchFamily="49" charset="0"/>
            </a:endParaRP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r>
              <a:rPr lang="en-IN" sz="700" b="0" dirty="0">
                <a:solidFill>
                  <a:srgbClr val="D4D4D4"/>
                </a:solidFill>
                <a:effectLst/>
                <a:latin typeface="Consolas" panose="020B0609020204030204" pitchFamily="49" charset="0"/>
              </a:rPr>
              <a:t>  </a:t>
            </a:r>
          </a:p>
          <a:p>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408709" y="94903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100" b="1" dirty="0">
                <a:solidFill>
                  <a:srgbClr val="0B5394"/>
                </a:solidFill>
                <a:latin typeface="EB Garamond Medium"/>
                <a:ea typeface="EB Garamond Medium"/>
                <a:cs typeface="EB Garamond Medium"/>
                <a:sym typeface="EB Garamond Medium"/>
              </a:rPr>
              <a:t>style.css</a:t>
            </a:r>
          </a:p>
          <a:p>
            <a:r>
              <a:rPr lang="en-IN" sz="900" b="0" dirty="0">
                <a:solidFill>
                  <a:srgbClr val="6A9955"/>
                </a:solidFill>
                <a:effectLst/>
                <a:latin typeface="Consolas" panose="020B0609020204030204" pitchFamily="49" charset="0"/>
              </a:rPr>
              <a:t>/* Reset styles */</a:t>
            </a:r>
            <a:endParaRPr lang="en-IN" sz="900" b="0" dirty="0">
              <a:solidFill>
                <a:srgbClr val="D4D4D4"/>
              </a:solidFill>
              <a:effectLst/>
              <a:latin typeface="Consolas" panose="020B0609020204030204" pitchFamily="49" charset="0"/>
            </a:endParaRPr>
          </a:p>
          <a:p>
            <a:r>
              <a:rPr lang="en-IN" sz="900" b="0" dirty="0">
                <a:solidFill>
                  <a:srgbClr val="569CD6"/>
                </a:solidFill>
                <a:effectLst/>
                <a:latin typeface="Consolas" panose="020B0609020204030204" pitchFamily="49" charset="0"/>
              </a:rPr>
              <a:t>*</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box-sizing</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border-box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6A9955"/>
                </a:solidFill>
                <a:effectLst/>
                <a:latin typeface="Consolas" panose="020B0609020204030204" pitchFamily="49" charset="0"/>
              </a:rPr>
              <a:t>/* Base styles */</a:t>
            </a:r>
            <a:endParaRPr lang="en-IN" sz="900" b="0" dirty="0">
              <a:solidFill>
                <a:srgbClr val="D4D4D4"/>
              </a:solidFill>
              <a:effectLst/>
              <a:latin typeface="Consolas" panose="020B0609020204030204" pitchFamily="49" charset="0"/>
            </a:endParaRP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body</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font-family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Arial</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sans-serif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16px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line-height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1.5</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header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background-</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#fff</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box-shadow</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2px</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4px</a:t>
            </a:r>
            <a:r>
              <a:rPr lang="en-IN" sz="900" b="0" dirty="0">
                <a:solidFill>
                  <a:srgbClr val="D4D4D4"/>
                </a:solidFill>
                <a:effectLst/>
                <a:latin typeface="Consolas" panose="020B0609020204030204" pitchFamily="49" charset="0"/>
              </a:rPr>
              <a:t> </a:t>
            </a:r>
            <a:r>
              <a:rPr lang="en-IN" sz="900" b="0" dirty="0" err="1">
                <a:solidFill>
                  <a:srgbClr val="DCDCAA"/>
                </a:solidFill>
                <a:effectLst/>
                <a:latin typeface="Consolas" panose="020B0609020204030204" pitchFamily="49" charset="0"/>
              </a:rPr>
              <a:t>rgba</a:t>
            </a:r>
            <a:r>
              <a:rPr lang="en-IN" sz="900" b="0" dirty="0">
                <a:solidFill>
                  <a:srgbClr val="D4D4D4"/>
                </a:solidFill>
                <a:effectLst/>
                <a:latin typeface="Consolas" panose="020B0609020204030204" pitchFamily="49" charset="0"/>
              </a:rPr>
              <a:t>(</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0.1</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h1</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32px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endParaRPr lang="en-US" sz="11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AA7B47B1-680F-E615-794F-ACEDC50E7667}"/>
              </a:ext>
            </a:extLst>
          </p:cNvPr>
          <p:cNvSpPr txBox="1"/>
          <p:nvPr/>
        </p:nvSpPr>
        <p:spPr>
          <a:xfrm>
            <a:off x="3373582" y="118845"/>
            <a:ext cx="3342640" cy="4801314"/>
          </a:xfrm>
          <a:prstGeom prst="rect">
            <a:avLst/>
          </a:prstGeom>
          <a:noFill/>
        </p:spPr>
        <p:txBody>
          <a:bodyPr wrap="square" rtlCol="0">
            <a:spAutoFit/>
          </a:bodyPr>
          <a:lstStyle/>
          <a:p>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list-style</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display</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flex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justify-content</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space-between</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margin-right</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text-decoration</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none</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#333</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transition</a:t>
            </a:r>
            <a:r>
              <a:rPr lang="en-IN" sz="900" b="0" dirty="0">
                <a:solidFill>
                  <a:srgbClr val="D4D4D4"/>
                </a:solidFill>
                <a:effectLst/>
                <a:latin typeface="Consolas" panose="020B0609020204030204" pitchFamily="49" charset="0"/>
              </a:rPr>
              <a:t>: </a:t>
            </a:r>
            <a:r>
              <a:rPr lang="en-IN" sz="900" b="0" dirty="0" err="1">
                <a:solidFill>
                  <a:srgbClr val="CE9178"/>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0.2s</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ease-in-out</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nav</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ul</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li</a:t>
            </a:r>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a:hover</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err="1">
                <a:solidFill>
                  <a:srgbClr val="9CDCFE"/>
                </a:solidFill>
                <a:effectLst/>
                <a:latin typeface="Consolas" panose="020B0609020204030204" pitchFamily="49" charset="0"/>
              </a:rPr>
              <a:t>color</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#f00</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br>
              <a:rPr lang="en-IN" sz="900" b="0" dirty="0">
                <a:solidFill>
                  <a:srgbClr val="D4D4D4"/>
                </a:solidFill>
                <a:effectLst/>
                <a:latin typeface="Consolas" panose="020B0609020204030204" pitchFamily="49" charset="0"/>
              </a:rPr>
            </a:br>
            <a:r>
              <a:rPr lang="en-IN" sz="900" b="0" dirty="0">
                <a:solidFill>
                  <a:srgbClr val="D7BA7D"/>
                </a:solidFill>
                <a:effectLst/>
                <a:latin typeface="Consolas" panose="020B0609020204030204" pitchFamily="49" charset="0"/>
              </a:rPr>
              <a:t>main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max-width</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1000px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0</a:t>
            </a:r>
            <a:r>
              <a:rPr lang="en-IN" sz="900" b="0" dirty="0">
                <a:solidFill>
                  <a:srgbClr val="D4D4D4"/>
                </a:solidFill>
                <a:effectLst/>
                <a:latin typeface="Consolas" panose="020B0609020204030204" pitchFamily="49" charset="0"/>
              </a:rPr>
              <a:t> </a:t>
            </a:r>
            <a:r>
              <a:rPr lang="en-IN" sz="900" b="0" dirty="0">
                <a:solidFill>
                  <a:srgbClr val="CE9178"/>
                </a:solidFill>
                <a:effectLst/>
                <a:latin typeface="Consolas" panose="020B0609020204030204" pitchFamily="49" charset="0"/>
              </a:rPr>
              <a:t>auto</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padding</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a:t>
            </a:r>
          </a:p>
          <a:p>
            <a:r>
              <a:rPr lang="en-IN" sz="900" b="0" dirty="0">
                <a:solidFill>
                  <a:srgbClr val="D7BA7D"/>
                </a:solidFill>
                <a:effectLst/>
                <a:latin typeface="Consolas" panose="020B0609020204030204" pitchFamily="49" charset="0"/>
              </a:rPr>
              <a:t>section</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40px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D7BA7D"/>
                </a:solidFill>
                <a:effectLst/>
                <a:latin typeface="Consolas" panose="020B0609020204030204" pitchFamily="49" charset="0"/>
              </a:rPr>
              <a:t>h2</a:t>
            </a:r>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font-size</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24px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r>
              <a:rPr lang="en-IN" sz="900" b="0" dirty="0">
                <a:solidFill>
                  <a:srgbClr val="9CDCFE"/>
                </a:solidFill>
                <a:effectLst/>
                <a:latin typeface="Consolas" panose="020B0609020204030204" pitchFamily="49" charset="0"/>
              </a:rPr>
              <a:t>margin-bottom</a:t>
            </a:r>
            <a:r>
              <a:rPr lang="en-IN" sz="900" b="0" dirty="0">
                <a:solidFill>
                  <a:srgbClr val="D4D4D4"/>
                </a:solidFill>
                <a:effectLst/>
                <a:latin typeface="Consolas" panose="020B0609020204030204" pitchFamily="49" charset="0"/>
              </a:rPr>
              <a:t>: </a:t>
            </a:r>
            <a:r>
              <a:rPr lang="en-IN" sz="900" b="0" dirty="0">
                <a:solidFill>
                  <a:srgbClr val="B5CEA8"/>
                </a:solidFill>
                <a:effectLst/>
                <a:latin typeface="Consolas" panose="020B0609020204030204" pitchFamily="49" charset="0"/>
              </a:rPr>
              <a:t>20px</a:t>
            </a:r>
            <a:r>
              <a:rPr lang="en-IN" sz="900" b="0" dirty="0">
                <a:solidFill>
                  <a:srgbClr val="D4D4D4"/>
                </a:solidFill>
                <a:effectLst/>
                <a:latin typeface="Consolas" panose="020B0609020204030204" pitchFamily="49" charset="0"/>
              </a:rPr>
              <a:t>;</a:t>
            </a:r>
          </a:p>
          <a:p>
            <a:r>
              <a:rPr lang="en-IN" sz="900" b="0" dirty="0">
                <a:solidFill>
                  <a:srgbClr val="D4D4D4"/>
                </a:solidFill>
                <a:effectLst/>
                <a:latin typeface="Consolas" panose="020B0609020204030204" pitchFamily="49" charset="0"/>
              </a:rPr>
              <a:t>  }</a:t>
            </a:r>
          </a:p>
          <a:p>
            <a:r>
              <a:rPr lang="en-IN" sz="900" b="0" dirty="0">
                <a:solidFill>
                  <a:srgbClr val="D4D4D4"/>
                </a:solidFill>
                <a:effectLst/>
                <a:latin typeface="Consolas" panose="020B0609020204030204" pitchFamily="49" charset="0"/>
              </a:rPr>
              <a:t> </a:t>
            </a:r>
            <a:endParaRPr lang="en-IN" sz="900" dirty="0"/>
          </a:p>
        </p:txBody>
      </p:sp>
      <p:sp>
        <p:nvSpPr>
          <p:cNvPr id="3" name="TextBox 2">
            <a:extLst>
              <a:ext uri="{FF2B5EF4-FFF2-40B4-BE49-F238E27FC236}">
                <a16:creationId xmlns:a16="http://schemas.microsoft.com/office/drawing/2014/main" id="{C7E6B684-560B-42F2-94FC-A614A7D7816F}"/>
              </a:ext>
            </a:extLst>
          </p:cNvPr>
          <p:cNvSpPr txBox="1"/>
          <p:nvPr/>
        </p:nvSpPr>
        <p:spPr>
          <a:xfrm>
            <a:off x="5697550" y="-62346"/>
            <a:ext cx="2878413" cy="6240170"/>
          </a:xfrm>
          <a:prstGeom prst="rect">
            <a:avLst/>
          </a:prstGeom>
          <a:noFill/>
        </p:spPr>
        <p:txBody>
          <a:bodyPr wrap="square" rtlCol="0">
            <a:spAutoFit/>
          </a:bodyPr>
          <a:lstStyle/>
          <a:p>
            <a:endParaRPr lang="en-IN" sz="850" b="0" dirty="0">
              <a:solidFill>
                <a:srgbClr val="D4D4D4"/>
              </a:solidFill>
              <a:effectLst/>
              <a:latin typeface="Consolas" panose="020B0609020204030204" pitchFamily="49" charset="0"/>
            </a:endParaRP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box-shadow</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4px</a:t>
            </a:r>
            <a:r>
              <a:rPr lang="en-IN" sz="850" b="0" dirty="0">
                <a:solidFill>
                  <a:srgbClr val="D4D4D4"/>
                </a:solidFill>
                <a:effectLst/>
                <a:latin typeface="Consolas" panose="020B0609020204030204" pitchFamily="49" charset="0"/>
              </a:rPr>
              <a:t> </a:t>
            </a:r>
            <a:r>
              <a:rPr lang="en-IN" sz="850" b="0" dirty="0" err="1">
                <a:solidFill>
                  <a:srgbClr val="DCDCAA"/>
                </a:solidFill>
                <a:effectLst/>
                <a:latin typeface="Consolas" panose="020B0609020204030204" pitchFamily="49" charset="0"/>
              </a:rPr>
              <a:t>rgba</a:t>
            </a:r>
            <a:r>
              <a:rPr lang="en-IN" sz="850" b="0" dirty="0">
                <a:solidFill>
                  <a:srgbClr val="D4D4D4"/>
                </a:solidFill>
                <a:effectLst/>
                <a:latin typeface="Consolas" panose="020B0609020204030204" pitchFamily="49" charset="0"/>
              </a:rPr>
              <a:t>(</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0.1</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err="1">
                <a:solidFill>
                  <a:srgbClr val="D7BA7D"/>
                </a:solidFill>
                <a:effectLst/>
                <a:latin typeface="Consolas" panose="020B0609020204030204" pitchFamily="49" charset="0"/>
              </a:rPr>
              <a:t>img</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max-width</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height</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auto</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h3</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font-size</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p</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margin-bottom</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display</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inline-block</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10px</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#f00</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text-decoration</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none</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border-radius</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5px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article</a:t>
            </a:r>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a:hover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D7BA7D"/>
                </a:solidFill>
                <a:effectLst/>
                <a:latin typeface="Consolas" panose="020B0609020204030204" pitchFamily="49" charset="0"/>
              </a:rPr>
              <a:t>footer</a:t>
            </a:r>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background-</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#333</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err="1">
                <a:solidFill>
                  <a:srgbClr val="9CDCFE"/>
                </a:solidFill>
                <a:effectLst/>
                <a:latin typeface="Consolas" panose="020B0609020204030204" pitchFamily="49" charset="0"/>
              </a:rPr>
              <a:t>color</a:t>
            </a:r>
            <a:r>
              <a:rPr lang="en-IN" sz="850" b="0" dirty="0">
                <a:solidFill>
                  <a:srgbClr val="D4D4D4"/>
                </a:solidFill>
                <a:effectLst/>
                <a:latin typeface="Consolas" panose="020B0609020204030204" pitchFamily="49" charset="0"/>
              </a:rPr>
              <a:t>: </a:t>
            </a:r>
            <a:r>
              <a:rPr lang="en-IN" sz="850" b="0" dirty="0">
                <a:solidFill>
                  <a:srgbClr val="CE9178"/>
                </a:solidFill>
                <a:effectLst/>
                <a:latin typeface="Consolas" panose="020B0609020204030204" pitchFamily="49" charset="0"/>
              </a:rPr>
              <a:t>#fff</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padding</a:t>
            </a:r>
            <a:r>
              <a:rPr lang="en-IN" sz="850" b="0" dirty="0">
                <a:solidFill>
                  <a:srgbClr val="D4D4D4"/>
                </a:solidFill>
                <a:effectLst/>
                <a:latin typeface="Consolas" panose="020B0609020204030204" pitchFamily="49" charset="0"/>
              </a:rPr>
              <a:t>: </a:t>
            </a:r>
            <a:r>
              <a:rPr lang="en-IN" sz="850" b="0" dirty="0">
                <a:solidFill>
                  <a:srgbClr val="B5CEA8"/>
                </a:solidFill>
                <a:effectLst/>
                <a:latin typeface="Consolas" panose="020B0609020204030204" pitchFamily="49" charset="0"/>
              </a:rPr>
              <a:t>20px</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r>
              <a:rPr lang="en-IN" sz="850" b="0" dirty="0">
                <a:solidFill>
                  <a:srgbClr val="9CDCFE"/>
                </a:solidFill>
                <a:effectLst/>
                <a:latin typeface="Consolas" panose="020B0609020204030204" pitchFamily="49" charset="0"/>
              </a:rPr>
              <a:t>text-align</a:t>
            </a:r>
            <a:r>
              <a:rPr lang="en-IN" sz="850" b="0" dirty="0">
                <a:solidFill>
                  <a:srgbClr val="D4D4D4"/>
                </a:solidFill>
                <a:effectLst/>
                <a:latin typeface="Consolas" panose="020B0609020204030204" pitchFamily="49" charset="0"/>
              </a:rPr>
              <a:t>: </a:t>
            </a:r>
            <a:r>
              <a:rPr lang="en-IN" sz="850" b="0" dirty="0" err="1">
                <a:solidFill>
                  <a:srgbClr val="CE9178"/>
                </a:solidFill>
                <a:effectLst/>
                <a:latin typeface="Consolas" panose="020B0609020204030204" pitchFamily="49" charset="0"/>
              </a:rPr>
              <a:t>center</a:t>
            </a:r>
            <a:r>
              <a:rPr lang="en-IN" sz="850" b="0" dirty="0">
                <a:solidFill>
                  <a:srgbClr val="D4D4D4"/>
                </a:solidFill>
                <a:effectLst/>
                <a:latin typeface="Consolas" panose="020B0609020204030204" pitchFamily="49" charset="0"/>
              </a:rPr>
              <a:t>;</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r>
              <a:rPr lang="en-IN" sz="850" b="0" dirty="0">
                <a:solidFill>
                  <a:srgbClr val="D4D4D4"/>
                </a:solidFill>
                <a:effectLst/>
                <a:latin typeface="Consolas" panose="020B0609020204030204" pitchFamily="49" charset="0"/>
              </a:rPr>
              <a:t>  </a:t>
            </a:r>
          </a:p>
          <a:p>
            <a:br>
              <a:rPr lang="en-IN" sz="850" b="0" dirty="0">
                <a:solidFill>
                  <a:srgbClr val="D4D4D4"/>
                </a:solidFill>
                <a:effectLst/>
                <a:latin typeface="Consolas" panose="020B0609020204030204" pitchFamily="49" charset="0"/>
              </a:rPr>
            </a:br>
            <a:endParaRPr lang="en-IN" sz="850" b="0" dirty="0">
              <a:solidFill>
                <a:srgbClr val="D4D4D4"/>
              </a:solidFill>
              <a:effectLst/>
              <a:latin typeface="Consolas" panose="020B0609020204030204" pitchFamily="49" charset="0"/>
            </a:endParaRPr>
          </a:p>
          <a:p>
            <a:endParaRPr lang="en-IN" sz="850" dirty="0"/>
          </a:p>
        </p:txBody>
      </p:sp>
    </p:spTree>
    <p:extLst>
      <p:ext uri="{BB962C8B-B14F-4D97-AF65-F5344CB8AC3E}">
        <p14:creationId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200" b="1" dirty="0">
                <a:solidFill>
                  <a:srgbClr val="0B5394"/>
                </a:solidFill>
                <a:latin typeface="EB Garamond Medium"/>
                <a:ea typeface="EB Garamond Medium"/>
                <a:cs typeface="EB Garamond Medium"/>
                <a:sym typeface="EB Garamond Medium"/>
              </a:rPr>
              <a:t>script.js</a:t>
            </a:r>
          </a:p>
          <a:p>
            <a:r>
              <a:rPr lang="en-IN" sz="1100" b="0" dirty="0">
                <a:solidFill>
                  <a:srgbClr val="6A9955"/>
                </a:solidFill>
                <a:effectLst/>
                <a:latin typeface="Consolas" panose="020B0609020204030204" pitchFamily="49" charset="0"/>
              </a:rPr>
              <a:t>// Get the "read more" buttons</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readMoreButtons</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querySelectorAll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'.read-more-</a:t>
            </a:r>
            <a:r>
              <a:rPr lang="en-IN" sz="1100" b="0" dirty="0" err="1">
                <a:solidFill>
                  <a:srgbClr val="CE9178"/>
                </a:solidFill>
                <a:effectLst/>
                <a:latin typeface="Consolas" panose="020B0609020204030204" pitchFamily="49" charset="0"/>
              </a:rPr>
              <a:t>btn</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Loop through the buttons and add event listeners to each one</a:t>
            </a:r>
            <a:endParaRPr lang="en-IN" sz="1100" b="0" dirty="0">
              <a:solidFill>
                <a:srgbClr val="D4D4D4"/>
              </a:solidFill>
              <a:effectLst/>
              <a:latin typeface="Consolas" panose="020B0609020204030204" pitchFamily="49" charset="0"/>
            </a:endParaRPr>
          </a:p>
          <a:p>
            <a:r>
              <a:rPr lang="en-IN" sz="1100" b="0" dirty="0" err="1">
                <a:solidFill>
                  <a:srgbClr val="4FC1FF"/>
                </a:solidFill>
                <a:effectLst/>
                <a:latin typeface="Consolas" panose="020B0609020204030204" pitchFamily="49" charset="0"/>
              </a:rPr>
              <a:t>readMoreButtons</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forEach</a:t>
            </a:r>
            <a:r>
              <a:rPr lang="en-IN" sz="1100" b="0" dirty="0">
                <a:solidFill>
                  <a:srgbClr val="D4D4D4"/>
                </a:solidFill>
                <a:effectLst/>
                <a:latin typeface="Consolas" panose="020B0609020204030204" pitchFamily="49" charset="0"/>
              </a:rPr>
              <a:t>(</a:t>
            </a:r>
            <a:r>
              <a:rPr lang="en-IN" sz="1100" b="0" dirty="0">
                <a:solidFill>
                  <a:srgbClr val="9CDCFE"/>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addEventListener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'click'</a:t>
            </a:r>
            <a:r>
              <a:rPr lang="en-IN" sz="1100" b="0" dirty="0">
                <a:solidFill>
                  <a:srgbClr val="D4D4D4"/>
                </a:solidFill>
                <a:effectLst/>
                <a:latin typeface="Consolas" panose="020B0609020204030204" pitchFamily="49" charset="0"/>
              </a:rPr>
              <a:t>, () </a:t>
            </a:r>
            <a:r>
              <a:rPr lang="en-IN" sz="1100" b="0" dirty="0">
                <a:solidFill>
                  <a:srgbClr val="569CD6"/>
                </a:solidFill>
                <a:effectLst/>
                <a:latin typeface="Consolas" panose="020B0609020204030204" pitchFamily="49" charset="0"/>
              </a:rPr>
              <a:t>=&gt;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Get the corresponding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article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err="1">
                <a:solidFill>
                  <a:srgbClr val="D4D4D4"/>
                </a:solidFill>
                <a:effectLst/>
                <a:latin typeface="Consolas" panose="020B0609020204030204" pitchFamily="49" charset="0"/>
              </a:rPr>
              <a:t>.</a:t>
            </a:r>
            <a:r>
              <a:rPr lang="en-IN" sz="1100" b="0" dirty="0" err="1">
                <a:solidFill>
                  <a:srgbClr val="4FC1FF"/>
                </a:solidFill>
                <a:effectLst/>
                <a:latin typeface="Consolas" panose="020B0609020204030204" pitchFamily="49" charset="0"/>
              </a:rPr>
              <a:t>parentNode</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Toggle the "show-more" class on the article</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err="1">
                <a:solidFill>
                  <a:srgbClr val="4FC1FF"/>
                </a:solidFill>
                <a:effectLst/>
                <a:latin typeface="Consolas" panose="020B0609020204030204" pitchFamily="49" charset="0"/>
              </a:rPr>
              <a:t>article</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classList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toggle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'show-more'</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D4D4D4"/>
                </a:solidFill>
                <a:effectLst/>
                <a:latin typeface="Consolas" panose="020B0609020204030204" pitchFamily="49" charset="0"/>
              </a:rPr>
              <a:t>    </a:t>
            </a:r>
            <a:r>
              <a:rPr lang="en-IN" sz="1100" b="0" dirty="0">
                <a:solidFill>
                  <a:srgbClr val="6A9955"/>
                </a:solidFill>
                <a:effectLst/>
                <a:latin typeface="Consolas" panose="020B0609020204030204" pitchFamily="49" charset="0"/>
              </a:rPr>
              <a:t>// Update the button text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C586C0"/>
                </a:solidFill>
                <a:effectLst/>
                <a:latin typeface="Consolas" panose="020B0609020204030204" pitchFamily="49" charset="0"/>
              </a:rPr>
              <a:t>if</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less'</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 </a:t>
            </a:r>
            <a:r>
              <a:rPr lang="en-IN" sz="1100" b="0" dirty="0">
                <a:solidFill>
                  <a:srgbClr val="C586C0"/>
                </a:solidFill>
                <a:effectLst/>
                <a:latin typeface="Consolas" panose="020B0609020204030204" pitchFamily="49" charset="0"/>
              </a:rPr>
              <a:t>else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button</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textContent</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'Read more'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6A9955"/>
                </a:solidFill>
                <a:effectLst/>
                <a:latin typeface="Consolas" panose="020B0609020204030204" pitchFamily="49" charset="0"/>
              </a:rPr>
              <a:t>// Get the form</a:t>
            </a:r>
            <a:endParaRPr lang="en-IN" sz="1100" b="0" dirty="0">
              <a:solidFill>
                <a:srgbClr val="D4D4D4"/>
              </a:solidFill>
              <a:effectLst/>
              <a:latin typeface="Consolas" panose="020B0609020204030204" pitchFamily="49" charset="0"/>
            </a:endParaRPr>
          </a:p>
          <a:p>
            <a:r>
              <a:rPr lang="en-IN" sz="1100" b="0" dirty="0" err="1">
                <a:solidFill>
                  <a:srgbClr val="569CD6"/>
                </a:solidFill>
                <a:effectLst/>
                <a:latin typeface="Consolas" panose="020B0609020204030204" pitchFamily="49" charset="0"/>
              </a:rPr>
              <a:t>const</a:t>
            </a:r>
            <a:r>
              <a:rPr lang="en-IN" sz="1100" b="0" dirty="0">
                <a:solidFill>
                  <a:srgbClr val="D4D4D4"/>
                </a:solidFill>
                <a:effectLst/>
                <a:latin typeface="Consolas" panose="020B0609020204030204" pitchFamily="49" charset="0"/>
              </a:rPr>
              <a:t> </a:t>
            </a:r>
            <a:r>
              <a:rPr lang="en-IN" sz="1100" b="0" dirty="0">
                <a:solidFill>
                  <a:srgbClr val="4FC1FF"/>
                </a:solidFill>
                <a:effectLst/>
                <a:latin typeface="Consolas" panose="020B0609020204030204" pitchFamily="49" charset="0"/>
              </a:rPr>
              <a:t>form</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querySelector</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'#contact-form'</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br>
              <a:rPr lang="en-IN" sz="1100" b="0" dirty="0">
                <a:solidFill>
                  <a:srgbClr val="D4D4D4"/>
                </a:solidFill>
                <a:effectLst/>
                <a:latin typeface="Consolas" panose="020B0609020204030204" pitchFamily="49" charset="0"/>
              </a:rPr>
            </a:br>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80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2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Frontend: result</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845128" y="1472817"/>
            <a:ext cx="9144000" cy="5143500"/>
          </a:xfrm>
          <a:prstGeom prst="rect">
            <a:avLst/>
          </a:prstGeom>
          <a:noFill/>
          <a:ln>
            <a:noFill/>
          </a:ln>
        </p:spPr>
      </p:pic>
      <p:pic>
        <p:nvPicPr>
          <p:cNvPr id="4" name="Picture 3">
            <a:extLst>
              <a:ext uri="{FF2B5EF4-FFF2-40B4-BE49-F238E27FC236}">
                <a16:creationId xmlns:a16="http://schemas.microsoft.com/office/drawing/2014/main" id="{F56FB04C-1A92-4A00-A590-DAD704EDFD97}"/>
              </a:ext>
            </a:extLst>
          </p:cNvPr>
          <p:cNvPicPr>
            <a:picLocks noChangeAspect="1"/>
          </p:cNvPicPr>
          <p:nvPr/>
        </p:nvPicPr>
        <p:blipFill>
          <a:blip r:embed="rId4"/>
          <a:stretch>
            <a:fillRect/>
          </a:stretch>
        </p:blipFill>
        <p:spPr>
          <a:xfrm>
            <a:off x="845128" y="654066"/>
            <a:ext cx="8091054" cy="4285384"/>
          </a:xfrm>
          <a:prstGeom prst="rect">
            <a:avLst/>
          </a:prstGeom>
        </p:spPr>
      </p:pic>
    </p:spTree>
    <p:extLst>
      <p:ext uri="{BB962C8B-B14F-4D97-AF65-F5344CB8AC3E}">
        <p14:creationId xmlns:p14="http://schemas.microsoft.com/office/powerpoint/2010/main" val="340300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Frontend:</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val="149008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2156</Words>
  <Application>Microsoft Office PowerPoint</Application>
  <PresentationFormat>On-screen Show (16:9)</PresentationFormat>
  <Paragraphs>245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EB Garamond SemiBold</vt:lpstr>
      <vt:lpstr>Public Sans</vt:lpstr>
      <vt:lpstr>-apple-system</vt:lpstr>
      <vt:lpstr>EB Garamond</vt:lpstr>
      <vt:lpstr>EB Garamond Medium</vt:lpstr>
      <vt:lpstr>Noto Sans Symbols</vt:lpstr>
      <vt:lpstr>Arial</vt:lpstr>
      <vt:lpstr>Calibri</vt:lpstr>
      <vt:lpstr>Consolas</vt:lpstr>
      <vt:lpstr>Simple Light</vt:lpstr>
      <vt:lpstr>PowerPoint Presentation</vt:lpstr>
      <vt:lpstr>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dhanush prakash</cp:lastModifiedBy>
  <cp:revision>10</cp:revision>
  <dcterms:created xsi:type="dcterms:W3CDTF">2020-08-13T11:21:46Z</dcterms:created>
  <dcterms:modified xsi:type="dcterms:W3CDTF">2023-04-02T04:41:02Z</dcterms:modified>
</cp:coreProperties>
</file>